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9" r:id="rId9"/>
    <p:sldId id="1147" r:id="rId10"/>
    <p:sldId id="1148" r:id="rId11"/>
    <p:sldId id="1150" r:id="rId12"/>
    <p:sldId id="1151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3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zh-CN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be the best title of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China’s Chips Bring New Hope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Future of China’s Medical Science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Science Fiction Changes Our Lives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Challenges for Chinese Scientists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99810" y="883872"/>
            <a:ext cx="3220538" cy="42940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83242" y="8294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最佳标题题。本文介绍了中国科学家研发的一种脑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脊髓芯片如何帮助脊髓损伤患者恢复行走能力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标志着中国在医学科学领域的重大进步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并为数百万患者带来新希望。选项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中国芯片带来新的希望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作为标题最合适。故选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677656"/>
          </a:xfrm>
          <a:solidFill>
            <a:srgbClr val="DFF3FC"/>
          </a:solidFill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brain-spinal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chip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allows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paralyzed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patients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legs,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研发出一种脑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脊髓芯片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能让瘫痪患者重新活动双腿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甚至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再次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行走。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DFF3FC"/>
              </a:clrFrom>
              <a:clrTo>
                <a:srgbClr val="DFF3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324" y="1086910"/>
            <a:ext cx="2292373" cy="443755"/>
          </a:xfrm>
          <a:prstGeom prst="rect">
            <a:avLst/>
          </a:prstGeom>
        </p:spPr>
      </p:pic>
      <p:pic>
        <p:nvPicPr>
          <p:cNvPr id="6" name="译文.eps" descr="id:21474875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4597" y="2879063"/>
            <a:ext cx="937963" cy="28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46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3416320"/>
          </a:xfrm>
          <a:solidFill>
            <a:srgbClr val="DFF3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句子是一个包含定语从句的复合句。主句部分是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“Scientists have created a brain-spinal chip”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；其中：主语是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“Scientists”,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“have created”,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宾语是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brain-spinal chip”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 allows paralyzed patients to move their legs, and even walk again”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是定语从句部分；其中：关系代词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指代前面的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chip,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作从句的主语；从句谓语是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“allows”,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宾语是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“paralyzed patients”,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动作不定式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move their legs and even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 again”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作宾语补足语。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分析.eps" descr="id:21474875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4596" y="1412776"/>
            <a:ext cx="937963" cy="28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78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754326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介绍了中国科学家研发的一种脑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脊髓芯片如何帮助脊髓损伤患者恢复行走能力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标志着中国在医学科学领域的重大进步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并为数百万患者带来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838214"/>
            <a:ext cx="1651000" cy="4032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5" y="1213682"/>
            <a:ext cx="11485848" cy="142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medical breakthrough in China is giving new hope to people with spinal cord injuries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脊髓损伤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Scientists have created a brain-spinal chip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芯片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allows paralyzed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瘫痪的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patients to move their legs, and even walk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chip, only 1mm wide, is designed to be fitted into the brain and spinal cord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the natural communication between the brain and muscles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肌肉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lost, this chip becomes the bridge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 chips work, they create a direct connection between the brain and muscles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results have been amazing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34-year-old man, paralyzed after a fall, could move his legs just one day after the operation on January 8, 2025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weeks later, he walked five meters with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 other patients had similar operations in February and March, all getting better within weeks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though the patients’ nervous systems were damaged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chips helped them walk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marks a big step in China’s progress in medical science and it brings hope for over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million people in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is just the beginning,”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lead researcher, says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“With the technology, these people may one day leave wheelchairs behind after 3 to 5 years of training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 this achievement is a long journey of careful research and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took the researchers over 10 years to develop the chip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tested it on animals first, and then on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faced many challenges, yet they never gave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Step by step, they developed a system to reconnect the mind and body in ways once appearing only in science fiction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chip continues to improve, it lights a new path forward—one built on science, shaped by care, and aimed toward a brighter future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we know about the chips mentioned in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only as wide as 2 mm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fitted into the man’s arms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help the patients walk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improve the patients’ memory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533" y="8555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“Scientists have created a brain-spinal chip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芯片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allows paralyzed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瘫痪的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patients to move their legs, and even walk again.”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这种芯片可以帮助瘫痪患者重新行走起来。故选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93647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meanings is suitable for the underlined word “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bold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bold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ʊ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390215"/>
              </p:ext>
            </p:extLst>
          </p:nvPr>
        </p:nvGraphicFramePr>
        <p:xfrm>
          <a:off x="513807" y="1577183"/>
          <a:ext cx="11162800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1162800">
                  <a:extLst>
                    <a:ext uri="{9D8B030D-6E8A-4147-A177-3AD203B41FA5}">
                      <a16:colId xmlns:a16="http://schemas.microsoft.com/office/drawing/2014/main" val="3777989445"/>
                    </a:ext>
                  </a:extLst>
                </a:gridCol>
              </a:tblGrid>
              <a:tr h="163579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PERSON/ACTION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afraid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risks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difficult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decisions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ability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bold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imaginative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decisions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COLOURS/SHAPES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strong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bright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notice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Stripes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bold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bright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LINES/WRITING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written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drawn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way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print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should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bold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easy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PRINTED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LETTERS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printed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letters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darker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thicker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ordinary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printed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letters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headings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bold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type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dictionary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8661887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796156" y="768477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“Behind this achievement is a long journey of careful research and </a:t>
            </a:r>
            <a:r>
              <a:rPr lang="en-US" altLang="zh-CN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bold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thinking.”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bold thinking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 research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为并列关系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描述研究历程。根据词典中的第一条释义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“1.PERSON/ACTION not afraid of taking risks and making difficult decisions”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bold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在此处意为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敢于冒险和制定困难的决策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这与研究者十年攻坚、突破常规的背景匹配。故选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88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3871"/>
          </a:xfrm>
        </p:spPr>
        <p:txBody>
          <a:bodyPr/>
          <a:lstStyle/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writer’s main reason for writing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recommend a science 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report a pioneer doctor in medicine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compare different treatments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introduce a new medical success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91465" y="861448"/>
            <a:ext cx="3782513" cy="45314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83242" y="733641"/>
            <a:ext cx="4074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805113"/>
            <a:ext cx="11485848" cy="2616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medical breakthrough in China is giving new hope to people with spinal cord injuries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脊髓损伤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Scientists have created a brain-spinal chip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芯片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allows paralyzed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瘫痪的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patients to move their legs, and even walk again.”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文章首段点明主题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即医学上的突破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后续聚焦芯片原理、疗效及意义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末段展望未来。因此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作者的写作意图应是介绍一项新的医疗成果。故选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854</Words>
  <Application>Microsoft Office PowerPoint</Application>
  <PresentationFormat>自定义</PresentationFormat>
  <Paragraphs>60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IPAPANNEW</vt:lpstr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449</cp:revision>
  <dcterms:created xsi:type="dcterms:W3CDTF">2020-11-06T05:24:00Z</dcterms:created>
  <dcterms:modified xsi:type="dcterms:W3CDTF">2025-09-17T16:53:32Z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